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5240000" cx="98583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800">
          <p15:clr>
            <a:srgbClr val="747775"/>
          </p15:clr>
        </p15:guide>
        <p15:guide id="2" pos="31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00" orient="horz"/>
        <p:guide pos="31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7dbf05c70_0_1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7dbf05c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7dbf05c70_0_5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7dbf05c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7dbf05c70_0_9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77dbf05c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7dbf05c70_0_13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7dbf05c7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7dbf05c70_0_17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7dbf05c7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7dbf05c70_0_21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77dbf05c7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7dbf05c70_0_25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7dbf05c7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7dbf05c70_0_29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7dbf05c7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36061" y="2206148"/>
            <a:ext cx="9186300" cy="6081900"/>
          </a:xfrm>
          <a:prstGeom prst="rect">
            <a:avLst/>
          </a:prstGeom>
        </p:spPr>
        <p:txBody>
          <a:bodyPr anchorCtr="0" anchor="b" bIns="156000" lIns="156000" spcFirstLastPara="1" rIns="156000" wrap="square" tIns="1560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1pPr>
            <a:lvl2pPr lvl="1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2pPr>
            <a:lvl3pPr lvl="2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3pPr>
            <a:lvl4pPr lvl="3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4pPr>
            <a:lvl5pPr lvl="4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5pPr>
            <a:lvl6pPr lvl="5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6pPr>
            <a:lvl7pPr lvl="6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7pPr>
            <a:lvl8pPr lvl="7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8pPr>
            <a:lvl9pPr lvl="8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36052" y="8397407"/>
            <a:ext cx="9186300" cy="23484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36052" y="3277407"/>
            <a:ext cx="9186300" cy="5817900"/>
          </a:xfrm>
          <a:prstGeom prst="rect">
            <a:avLst/>
          </a:prstGeom>
        </p:spPr>
        <p:txBody>
          <a:bodyPr anchorCtr="0" anchor="b" bIns="156000" lIns="156000" spcFirstLastPara="1" rIns="156000" wrap="square" tIns="1560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1pPr>
            <a:lvl2pPr lvl="1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2pPr>
            <a:lvl3pPr lvl="2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3pPr>
            <a:lvl4pPr lvl="3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4pPr>
            <a:lvl5pPr lvl="4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5pPr>
            <a:lvl6pPr lvl="5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6pPr>
            <a:lvl7pPr lvl="6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7pPr>
            <a:lvl8pPr lvl="7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8pPr>
            <a:lvl9pPr lvl="8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36052" y="9339926"/>
            <a:ext cx="9186300" cy="38541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423642" lvl="0" marL="457200" algn="ctr">
              <a:spcBef>
                <a:spcPts val="0"/>
              </a:spcBef>
              <a:spcAft>
                <a:spcPts val="0"/>
              </a:spcAft>
              <a:buSzPts val="3072"/>
              <a:buChar char="●"/>
              <a:defRPr sz="3071"/>
            </a:lvl1pPr>
            <a:lvl2pPr indent="-380299" lvl="1" marL="914400" algn="ctr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2pPr>
            <a:lvl3pPr indent="-380299" lvl="2" marL="1371600" algn="ctr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3pPr>
            <a:lvl4pPr indent="-380299" lvl="3" marL="1828800" algn="ctr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4pPr>
            <a:lvl5pPr indent="-380299" lvl="4" marL="2286000" algn="ctr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5pPr>
            <a:lvl6pPr indent="-380299" lvl="5" marL="2743200" algn="ctr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6pPr>
            <a:lvl7pPr indent="-380299" lvl="6" marL="3200400" algn="ctr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7pPr>
            <a:lvl8pPr indent="-380299" lvl="7" marL="3657600" algn="ctr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8pPr>
            <a:lvl9pPr indent="-380299" lvl="8" marL="4114800" algn="ctr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36052" y="6372889"/>
            <a:ext cx="9186300" cy="24942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1pPr>
            <a:lvl2pPr lvl="1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2pPr>
            <a:lvl3pPr lvl="2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3pPr>
            <a:lvl4pPr lvl="3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4pPr>
            <a:lvl5pPr lvl="4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5pPr>
            <a:lvl6pPr lvl="5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6pPr>
            <a:lvl7pPr lvl="6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7pPr>
            <a:lvl8pPr lvl="7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8pPr>
            <a:lvl9pPr lvl="8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36052" y="1318593"/>
            <a:ext cx="9186300" cy="16968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1pPr>
            <a:lvl2pPr lvl="1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2pPr>
            <a:lvl3pPr lvl="2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3pPr>
            <a:lvl4pPr lvl="3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4pPr>
            <a:lvl5pPr lvl="4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5pPr>
            <a:lvl6pPr lvl="5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6pPr>
            <a:lvl7pPr lvl="6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7pPr>
            <a:lvl8pPr lvl="7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8pPr>
            <a:lvl9pPr lvl="8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36052" y="3414741"/>
            <a:ext cx="9186300" cy="101226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423642" lvl="0" marL="457200">
              <a:spcBef>
                <a:spcPts val="0"/>
              </a:spcBef>
              <a:spcAft>
                <a:spcPts val="0"/>
              </a:spcAft>
              <a:buSzPts val="3072"/>
              <a:buChar char="●"/>
              <a:defRPr sz="3071"/>
            </a:lvl1pPr>
            <a:lvl2pPr indent="-380299" lvl="1" marL="9144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2pPr>
            <a:lvl3pPr indent="-380299" lvl="2" marL="13716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3pPr>
            <a:lvl4pPr indent="-380299" lvl="3" marL="18288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4pPr>
            <a:lvl5pPr indent="-380299" lvl="4" marL="22860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5pPr>
            <a:lvl6pPr indent="-380299" lvl="5" marL="27432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6pPr>
            <a:lvl7pPr indent="-380299" lvl="6" marL="32004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7pPr>
            <a:lvl8pPr indent="-380299" lvl="7" marL="36576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8pPr>
            <a:lvl9pPr indent="-380299" lvl="8" marL="41148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36052" y="1318593"/>
            <a:ext cx="9186300" cy="16968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1pPr>
            <a:lvl2pPr lvl="1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2pPr>
            <a:lvl3pPr lvl="2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3pPr>
            <a:lvl4pPr lvl="3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4pPr>
            <a:lvl5pPr lvl="4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5pPr>
            <a:lvl6pPr lvl="5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6pPr>
            <a:lvl7pPr lvl="6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7pPr>
            <a:lvl8pPr lvl="7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8pPr>
            <a:lvl9pPr lvl="8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36052" y="3414741"/>
            <a:ext cx="4312500" cy="101226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380299" lvl="0" marL="4572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1pPr>
            <a:lvl2pPr indent="-358628" lvl="1" marL="9144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2pPr>
            <a:lvl3pPr indent="-358628" lvl="2" marL="13716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3pPr>
            <a:lvl4pPr indent="-358628" lvl="3" marL="18288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4pPr>
            <a:lvl5pPr indent="-358628" lvl="4" marL="22860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5pPr>
            <a:lvl6pPr indent="-358628" lvl="5" marL="27432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6pPr>
            <a:lvl7pPr indent="-358628" lvl="6" marL="32004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7pPr>
            <a:lvl8pPr indent="-358628" lvl="7" marL="36576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8pPr>
            <a:lvl9pPr indent="-358628" lvl="8" marL="41148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209931" y="3414741"/>
            <a:ext cx="4312500" cy="101226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380299" lvl="0" marL="4572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1pPr>
            <a:lvl2pPr indent="-358628" lvl="1" marL="9144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2pPr>
            <a:lvl3pPr indent="-358628" lvl="2" marL="13716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3pPr>
            <a:lvl4pPr indent="-358628" lvl="3" marL="18288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4pPr>
            <a:lvl5pPr indent="-358628" lvl="4" marL="22860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5pPr>
            <a:lvl6pPr indent="-358628" lvl="5" marL="27432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6pPr>
            <a:lvl7pPr indent="-358628" lvl="6" marL="32004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7pPr>
            <a:lvl8pPr indent="-358628" lvl="7" marL="36576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8pPr>
            <a:lvl9pPr indent="-358628" lvl="8" marL="41148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36052" y="1318593"/>
            <a:ext cx="9186300" cy="16968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1pPr>
            <a:lvl2pPr lvl="1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2pPr>
            <a:lvl3pPr lvl="2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3pPr>
            <a:lvl4pPr lvl="3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4pPr>
            <a:lvl5pPr lvl="4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5pPr>
            <a:lvl6pPr lvl="5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6pPr>
            <a:lvl7pPr lvl="6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7pPr>
            <a:lvl8pPr lvl="7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8pPr>
            <a:lvl9pPr lvl="8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36052" y="1646222"/>
            <a:ext cx="3027300" cy="2239200"/>
          </a:xfrm>
          <a:prstGeom prst="rect">
            <a:avLst/>
          </a:prstGeom>
        </p:spPr>
        <p:txBody>
          <a:bodyPr anchorCtr="0" anchor="b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1pPr>
            <a:lvl2pPr lvl="1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2pPr>
            <a:lvl3pPr lvl="2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3pPr>
            <a:lvl4pPr lvl="3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4pPr>
            <a:lvl5pPr lvl="4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5pPr>
            <a:lvl6pPr lvl="5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6pPr>
            <a:lvl7pPr lvl="6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7pPr>
            <a:lvl8pPr lvl="7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8pPr>
            <a:lvl9pPr lvl="8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36052" y="4117333"/>
            <a:ext cx="3027300" cy="94203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358628" lvl="0" marL="4572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1pPr>
            <a:lvl2pPr indent="-358628" lvl="1" marL="9144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2pPr>
            <a:lvl3pPr indent="-358628" lvl="2" marL="13716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3pPr>
            <a:lvl4pPr indent="-358628" lvl="3" marL="18288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4pPr>
            <a:lvl5pPr indent="-358628" lvl="4" marL="22860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5pPr>
            <a:lvl6pPr indent="-358628" lvl="5" marL="27432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6pPr>
            <a:lvl7pPr indent="-358628" lvl="6" marL="32004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7pPr>
            <a:lvl8pPr indent="-358628" lvl="7" marL="36576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8pPr>
            <a:lvl9pPr indent="-358628" lvl="8" marL="41148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28551" y="1333778"/>
            <a:ext cx="6865200" cy="121209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1pPr>
            <a:lvl2pPr lvl="1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2pPr>
            <a:lvl3pPr lvl="2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3pPr>
            <a:lvl4pPr lvl="3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4pPr>
            <a:lvl5pPr lvl="4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5pPr>
            <a:lvl6pPr lvl="5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6pPr>
            <a:lvl7pPr lvl="6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7pPr>
            <a:lvl8pPr lvl="7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8pPr>
            <a:lvl9pPr lvl="8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929188" y="-370"/>
            <a:ext cx="4929300" cy="152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56000" lIns="156000" spcFirstLastPara="1" rIns="156000" wrap="square" tIns="15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86242" y="3653852"/>
            <a:ext cx="4361100" cy="4392000"/>
          </a:xfrm>
          <a:prstGeom prst="rect">
            <a:avLst/>
          </a:prstGeom>
        </p:spPr>
        <p:txBody>
          <a:bodyPr anchorCtr="0" anchor="b" bIns="156000" lIns="156000" spcFirstLastPara="1" rIns="156000" wrap="square" tIns="1560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1pPr>
            <a:lvl2pPr lvl="1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2pPr>
            <a:lvl3pPr lvl="2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3pPr>
            <a:lvl4pPr lvl="3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4pPr>
            <a:lvl5pPr lvl="4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5pPr>
            <a:lvl6pPr lvl="5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6pPr>
            <a:lvl7pPr lvl="6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7pPr>
            <a:lvl8pPr lvl="7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8pPr>
            <a:lvl9pPr lvl="8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86242" y="8305407"/>
            <a:ext cx="4361100" cy="36597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325398" y="2145407"/>
            <a:ext cx="4136700" cy="109485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indent="-423642" lvl="0" marL="457200">
              <a:spcBef>
                <a:spcPts val="0"/>
              </a:spcBef>
              <a:spcAft>
                <a:spcPts val="0"/>
              </a:spcAft>
              <a:buSzPts val="3072"/>
              <a:buChar char="●"/>
              <a:defRPr sz="3071"/>
            </a:lvl1pPr>
            <a:lvl2pPr indent="-380299" lvl="1" marL="9144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2pPr>
            <a:lvl3pPr indent="-380299" lvl="2" marL="13716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3pPr>
            <a:lvl4pPr indent="-380299" lvl="3" marL="18288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4pPr>
            <a:lvl5pPr indent="-380299" lvl="4" marL="22860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5pPr>
            <a:lvl6pPr indent="-380299" lvl="5" marL="27432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6pPr>
            <a:lvl7pPr indent="-380299" lvl="6" marL="32004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7pPr>
            <a:lvl8pPr indent="-380299" lvl="7" marL="36576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8pPr>
            <a:lvl9pPr indent="-380299" lvl="8" marL="41148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36052" y="12535037"/>
            <a:ext cx="6467400" cy="17928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72"/>
              <a:buNone/>
              <a:defRPr sz="3071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6052" y="1318593"/>
            <a:ext cx="9186300" cy="1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6052" y="3414741"/>
            <a:ext cx="9186300" cy="10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423642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72"/>
              <a:buChar char="●"/>
              <a:defRPr sz="3071">
                <a:solidFill>
                  <a:schemeClr val="dk2"/>
                </a:solidFill>
              </a:defRPr>
            </a:lvl1pPr>
            <a:lvl2pPr indent="-380299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○"/>
              <a:defRPr sz="2388">
                <a:solidFill>
                  <a:schemeClr val="dk2"/>
                </a:solidFill>
              </a:defRPr>
            </a:lvl2pPr>
            <a:lvl3pPr indent="-380299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■"/>
              <a:defRPr sz="2388">
                <a:solidFill>
                  <a:schemeClr val="dk2"/>
                </a:solidFill>
              </a:defRPr>
            </a:lvl3pPr>
            <a:lvl4pPr indent="-380299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●"/>
              <a:defRPr sz="2388">
                <a:solidFill>
                  <a:schemeClr val="dk2"/>
                </a:solidFill>
              </a:defRPr>
            </a:lvl4pPr>
            <a:lvl5pPr indent="-380299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○"/>
              <a:defRPr sz="2388">
                <a:solidFill>
                  <a:schemeClr val="dk2"/>
                </a:solidFill>
              </a:defRPr>
            </a:lvl5pPr>
            <a:lvl6pPr indent="-380299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■"/>
              <a:defRPr sz="2388">
                <a:solidFill>
                  <a:schemeClr val="dk2"/>
                </a:solidFill>
              </a:defRPr>
            </a:lvl6pPr>
            <a:lvl7pPr indent="-380299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●"/>
              <a:defRPr sz="2388">
                <a:solidFill>
                  <a:schemeClr val="dk2"/>
                </a:solidFill>
              </a:defRPr>
            </a:lvl7pPr>
            <a:lvl8pPr indent="-380299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○"/>
              <a:defRPr sz="2388">
                <a:solidFill>
                  <a:schemeClr val="dk2"/>
                </a:solidFill>
              </a:defRPr>
            </a:lvl8pPr>
            <a:lvl9pPr indent="-380299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■"/>
              <a:defRPr sz="2388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 algn="r">
              <a:buNone/>
              <a:defRPr sz="1706">
                <a:solidFill>
                  <a:schemeClr val="dk2"/>
                </a:solidFill>
              </a:defRPr>
            </a:lvl1pPr>
            <a:lvl2pPr lvl="1" algn="r">
              <a:buNone/>
              <a:defRPr sz="1706">
                <a:solidFill>
                  <a:schemeClr val="dk2"/>
                </a:solidFill>
              </a:defRPr>
            </a:lvl2pPr>
            <a:lvl3pPr lvl="2" algn="r">
              <a:buNone/>
              <a:defRPr sz="1706">
                <a:solidFill>
                  <a:schemeClr val="dk2"/>
                </a:solidFill>
              </a:defRPr>
            </a:lvl3pPr>
            <a:lvl4pPr lvl="3" algn="r">
              <a:buNone/>
              <a:defRPr sz="1706">
                <a:solidFill>
                  <a:schemeClr val="dk2"/>
                </a:solidFill>
              </a:defRPr>
            </a:lvl4pPr>
            <a:lvl5pPr lvl="4" algn="r">
              <a:buNone/>
              <a:defRPr sz="1706">
                <a:solidFill>
                  <a:schemeClr val="dk2"/>
                </a:solidFill>
              </a:defRPr>
            </a:lvl5pPr>
            <a:lvl6pPr lvl="5" algn="r">
              <a:buNone/>
              <a:defRPr sz="1706">
                <a:solidFill>
                  <a:schemeClr val="dk2"/>
                </a:solidFill>
              </a:defRPr>
            </a:lvl6pPr>
            <a:lvl7pPr lvl="6" algn="r">
              <a:buNone/>
              <a:defRPr sz="1706">
                <a:solidFill>
                  <a:schemeClr val="dk2"/>
                </a:solidFill>
              </a:defRPr>
            </a:lvl7pPr>
            <a:lvl8pPr lvl="7" algn="r">
              <a:buNone/>
              <a:defRPr sz="1706">
                <a:solidFill>
                  <a:schemeClr val="dk2"/>
                </a:solidFill>
              </a:defRPr>
            </a:lvl8pPr>
            <a:lvl9pPr lvl="8" algn="r">
              <a:buNone/>
              <a:defRPr sz="1706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0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0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0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0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0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0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0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0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0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