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5240000" cx="98583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800">
          <p15:clr>
            <a:srgbClr val="747775"/>
          </p15:clr>
        </p15:guide>
        <p15:guide id="2" pos="31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00" orient="horz"/>
        <p:guide pos="31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7dbf05c70_0_33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7dbf05c7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7dbf05c70_0_1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7dbf05c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7dbf05c70_0_5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7dbf05c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7dbf05c70_0_9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77dbf05c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7dbf05c70_0_13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7dbf05c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7dbf05c70_0_17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7dbf05c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7dbf05c70_0_21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7dbf05c7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7dbf05c70_0_25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7dbf05c7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7dbf05c70_0_29:notes"/>
          <p:cNvSpPr/>
          <p:nvPr>
            <p:ph idx="2" type="sldImg"/>
          </p:nvPr>
        </p:nvSpPr>
        <p:spPr>
          <a:xfrm>
            <a:off x="2320257" y="685800"/>
            <a:ext cx="2218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7dbf05c7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6061" y="2206148"/>
            <a:ext cx="9186300" cy="60819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1pPr>
            <a:lvl2pPr lvl="1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2pPr>
            <a:lvl3pPr lvl="2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3pPr>
            <a:lvl4pPr lvl="3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4pPr>
            <a:lvl5pPr lvl="4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5pPr>
            <a:lvl6pPr lvl="5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6pPr>
            <a:lvl7pPr lvl="6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7pPr>
            <a:lvl8pPr lvl="7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8pPr>
            <a:lvl9pPr lvl="8" algn="ctr">
              <a:spcBef>
                <a:spcPts val="0"/>
              </a:spcBef>
              <a:spcAft>
                <a:spcPts val="0"/>
              </a:spcAft>
              <a:buSzPts val="8873"/>
              <a:buNone/>
              <a:defRPr sz="8873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6052" y="8397407"/>
            <a:ext cx="9186300" cy="23484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36052" y="3277407"/>
            <a:ext cx="9186300" cy="58179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1pPr>
            <a:lvl2pPr lvl="1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2pPr>
            <a:lvl3pPr lvl="2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3pPr>
            <a:lvl4pPr lvl="3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4pPr>
            <a:lvl5pPr lvl="4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5pPr>
            <a:lvl6pPr lvl="5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6pPr>
            <a:lvl7pPr lvl="6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7pPr>
            <a:lvl8pPr lvl="7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8pPr>
            <a:lvl9pPr lvl="8" algn="ctr">
              <a:spcBef>
                <a:spcPts val="0"/>
              </a:spcBef>
              <a:spcAft>
                <a:spcPts val="0"/>
              </a:spcAft>
              <a:buSzPts val="20477"/>
              <a:buNone/>
              <a:defRPr sz="20476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36052" y="9339926"/>
            <a:ext cx="9186300" cy="38541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423642" lvl="0" marL="457200" algn="ctr">
              <a:spcBef>
                <a:spcPts val="0"/>
              </a:spcBef>
              <a:spcAft>
                <a:spcPts val="0"/>
              </a:spcAft>
              <a:buSzPts val="3072"/>
              <a:buChar char="●"/>
              <a:defRPr sz="3071"/>
            </a:lvl1pPr>
            <a:lvl2pPr indent="-380299" lvl="1" marL="914400" algn="ctr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2pPr>
            <a:lvl3pPr indent="-380299" lvl="2" marL="1371600" algn="ctr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3pPr>
            <a:lvl4pPr indent="-380299" lvl="3" marL="1828800" algn="ctr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4pPr>
            <a:lvl5pPr indent="-380299" lvl="4" marL="2286000" algn="ctr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5pPr>
            <a:lvl6pPr indent="-380299" lvl="5" marL="2743200" algn="ctr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6pPr>
            <a:lvl7pPr indent="-380299" lvl="6" marL="3200400" algn="ctr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7pPr>
            <a:lvl8pPr indent="-380299" lvl="7" marL="3657600" algn="ctr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8pPr>
            <a:lvl9pPr indent="-380299" lvl="8" marL="4114800" algn="ctr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6052" y="6372889"/>
            <a:ext cx="9186300" cy="24942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1pPr>
            <a:lvl2pPr lvl="1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2pPr>
            <a:lvl3pPr lvl="2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3pPr>
            <a:lvl4pPr lvl="3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4pPr>
            <a:lvl5pPr lvl="4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5pPr>
            <a:lvl6pPr lvl="5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6pPr>
            <a:lvl7pPr lvl="6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7pPr>
            <a:lvl8pPr lvl="7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8pPr>
            <a:lvl9pPr lvl="8" algn="ctr">
              <a:spcBef>
                <a:spcPts val="0"/>
              </a:spcBef>
              <a:spcAft>
                <a:spcPts val="0"/>
              </a:spcAft>
              <a:buSzPts val="6143"/>
              <a:buNone/>
              <a:defRPr sz="6143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36052" y="3414741"/>
            <a:ext cx="9186300" cy="101226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423642" lvl="0" marL="457200">
              <a:spcBef>
                <a:spcPts val="0"/>
              </a:spcBef>
              <a:spcAft>
                <a:spcPts val="0"/>
              </a:spcAft>
              <a:buSzPts val="3072"/>
              <a:buChar char="●"/>
              <a:defRPr sz="3071"/>
            </a:lvl1pPr>
            <a:lvl2pPr indent="-380299" lvl="1" marL="9144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2pPr>
            <a:lvl3pPr indent="-380299" lvl="2" marL="13716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3pPr>
            <a:lvl4pPr indent="-380299" lvl="3" marL="18288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4pPr>
            <a:lvl5pPr indent="-380299" lvl="4" marL="22860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5pPr>
            <a:lvl6pPr indent="-380299" lvl="5" marL="27432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6pPr>
            <a:lvl7pPr indent="-380299" lvl="6" marL="32004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7pPr>
            <a:lvl8pPr indent="-380299" lvl="7" marL="36576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8pPr>
            <a:lvl9pPr indent="-380299" lvl="8" marL="41148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36052" y="3414741"/>
            <a:ext cx="4312500" cy="101226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380299" lvl="0" marL="4572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1pPr>
            <a:lvl2pPr indent="-358628" lvl="1" marL="9144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2pPr>
            <a:lvl3pPr indent="-358628" lvl="2" marL="13716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3pPr>
            <a:lvl4pPr indent="-358628" lvl="3" marL="18288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4pPr>
            <a:lvl5pPr indent="-358628" lvl="4" marL="22860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5pPr>
            <a:lvl6pPr indent="-358628" lvl="5" marL="27432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6pPr>
            <a:lvl7pPr indent="-358628" lvl="6" marL="32004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7pPr>
            <a:lvl8pPr indent="-358628" lvl="7" marL="36576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8pPr>
            <a:lvl9pPr indent="-358628" lvl="8" marL="41148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209931" y="3414741"/>
            <a:ext cx="4312500" cy="101226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380299" lvl="0" marL="4572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1pPr>
            <a:lvl2pPr indent="-358628" lvl="1" marL="9144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2pPr>
            <a:lvl3pPr indent="-358628" lvl="2" marL="13716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3pPr>
            <a:lvl4pPr indent="-358628" lvl="3" marL="18288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4pPr>
            <a:lvl5pPr indent="-358628" lvl="4" marL="22860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5pPr>
            <a:lvl6pPr indent="-358628" lvl="5" marL="27432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6pPr>
            <a:lvl7pPr indent="-358628" lvl="6" marL="32004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7pPr>
            <a:lvl8pPr indent="-358628" lvl="7" marL="36576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8pPr>
            <a:lvl9pPr indent="-358628" lvl="8" marL="41148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1pPr>
            <a:lvl2pPr lvl="1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2pPr>
            <a:lvl3pPr lvl="2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3pPr>
            <a:lvl4pPr lvl="3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4pPr>
            <a:lvl5pPr lvl="4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5pPr>
            <a:lvl6pPr lvl="5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6pPr>
            <a:lvl7pPr lvl="6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7pPr>
            <a:lvl8pPr lvl="7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8pPr>
            <a:lvl9pPr lvl="8">
              <a:spcBef>
                <a:spcPts val="0"/>
              </a:spcBef>
              <a:spcAft>
                <a:spcPts val="0"/>
              </a:spcAft>
              <a:buSzPts val="4778"/>
              <a:buNone/>
              <a:defRPr sz="4777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36052" y="1646222"/>
            <a:ext cx="3027300" cy="22392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1pPr>
            <a:lvl2pPr lvl="1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2pPr>
            <a:lvl3pPr lvl="2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3pPr>
            <a:lvl4pPr lvl="3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4pPr>
            <a:lvl5pPr lvl="4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5pPr>
            <a:lvl6pPr lvl="5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6pPr>
            <a:lvl7pPr lvl="6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7pPr>
            <a:lvl8pPr lvl="7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8pPr>
            <a:lvl9pPr lvl="8">
              <a:spcBef>
                <a:spcPts val="0"/>
              </a:spcBef>
              <a:spcAft>
                <a:spcPts val="0"/>
              </a:spcAft>
              <a:buSzPts val="4095"/>
              <a:buNone/>
              <a:defRPr sz="4095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36052" y="4117333"/>
            <a:ext cx="3027300" cy="94203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358628" lvl="0" marL="4572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1pPr>
            <a:lvl2pPr indent="-358628" lvl="1" marL="9144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2pPr>
            <a:lvl3pPr indent="-358628" lvl="2" marL="13716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3pPr>
            <a:lvl4pPr indent="-358628" lvl="3" marL="18288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4pPr>
            <a:lvl5pPr indent="-358628" lvl="4" marL="22860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5pPr>
            <a:lvl6pPr indent="-358628" lvl="5" marL="27432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6pPr>
            <a:lvl7pPr indent="-358628" lvl="6" marL="3200400">
              <a:spcBef>
                <a:spcPts val="0"/>
              </a:spcBef>
              <a:spcAft>
                <a:spcPts val="0"/>
              </a:spcAft>
              <a:buSzPts val="2048"/>
              <a:buChar char="●"/>
              <a:defRPr sz="2047"/>
            </a:lvl7pPr>
            <a:lvl8pPr indent="-358628" lvl="7" marL="3657600">
              <a:spcBef>
                <a:spcPts val="0"/>
              </a:spcBef>
              <a:spcAft>
                <a:spcPts val="0"/>
              </a:spcAft>
              <a:buSzPts val="2048"/>
              <a:buChar char="○"/>
              <a:defRPr sz="2047"/>
            </a:lvl8pPr>
            <a:lvl9pPr indent="-358628" lvl="8" marL="4114800">
              <a:spcBef>
                <a:spcPts val="0"/>
              </a:spcBef>
              <a:spcAft>
                <a:spcPts val="0"/>
              </a:spcAft>
              <a:buSzPts val="2048"/>
              <a:buChar char="■"/>
              <a:defRPr sz="2047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28551" y="1333778"/>
            <a:ext cx="6865200" cy="121209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1pPr>
            <a:lvl2pPr lvl="1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2pPr>
            <a:lvl3pPr lvl="2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3pPr>
            <a:lvl4pPr lvl="3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4pPr>
            <a:lvl5pPr lvl="4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5pPr>
            <a:lvl6pPr lvl="5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6pPr>
            <a:lvl7pPr lvl="6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7pPr>
            <a:lvl8pPr lvl="7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8pPr>
            <a:lvl9pPr lvl="8">
              <a:spcBef>
                <a:spcPts val="0"/>
              </a:spcBef>
              <a:spcAft>
                <a:spcPts val="0"/>
              </a:spcAft>
              <a:buSzPts val="8191"/>
              <a:buNone/>
              <a:defRPr sz="819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929188" y="-370"/>
            <a:ext cx="4929300" cy="152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56000" lIns="156000" spcFirstLastPara="1" rIns="156000" wrap="square" tIns="15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86242" y="3653852"/>
            <a:ext cx="4361100" cy="4392000"/>
          </a:xfrm>
          <a:prstGeom prst="rect">
            <a:avLst/>
          </a:prstGeom>
        </p:spPr>
        <p:txBody>
          <a:bodyPr anchorCtr="0" anchor="b" bIns="156000" lIns="156000" spcFirstLastPara="1" rIns="156000" wrap="square" tIns="1560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1pPr>
            <a:lvl2pPr lvl="1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2pPr>
            <a:lvl3pPr lvl="2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3pPr>
            <a:lvl4pPr lvl="3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4pPr>
            <a:lvl5pPr lvl="4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5pPr>
            <a:lvl6pPr lvl="5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6pPr>
            <a:lvl7pPr lvl="6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7pPr>
            <a:lvl8pPr lvl="7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8pPr>
            <a:lvl9pPr lvl="8" algn="ctr">
              <a:spcBef>
                <a:spcPts val="0"/>
              </a:spcBef>
              <a:spcAft>
                <a:spcPts val="0"/>
              </a:spcAft>
              <a:buSzPts val="7167"/>
              <a:buNone/>
              <a:defRPr sz="7166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86242" y="8305407"/>
            <a:ext cx="4361100" cy="3659700"/>
          </a:xfrm>
          <a:prstGeom prst="rect">
            <a:avLst/>
          </a:prstGeom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3"/>
              <a:buNone/>
              <a:defRPr sz="3583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325398" y="2145407"/>
            <a:ext cx="4136700" cy="109485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indent="-423642" lvl="0" marL="457200">
              <a:spcBef>
                <a:spcPts val="0"/>
              </a:spcBef>
              <a:spcAft>
                <a:spcPts val="0"/>
              </a:spcAft>
              <a:buSzPts val="3072"/>
              <a:buChar char="●"/>
              <a:defRPr sz="3071"/>
            </a:lvl1pPr>
            <a:lvl2pPr indent="-380299" lvl="1" marL="9144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2pPr>
            <a:lvl3pPr indent="-380299" lvl="2" marL="13716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3pPr>
            <a:lvl4pPr indent="-380299" lvl="3" marL="18288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4pPr>
            <a:lvl5pPr indent="-380299" lvl="4" marL="22860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5pPr>
            <a:lvl6pPr indent="-380299" lvl="5" marL="27432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6pPr>
            <a:lvl7pPr indent="-380299" lvl="6" marL="3200400">
              <a:spcBef>
                <a:spcPts val="0"/>
              </a:spcBef>
              <a:spcAft>
                <a:spcPts val="0"/>
              </a:spcAft>
              <a:buSzPts val="2389"/>
              <a:buChar char="●"/>
              <a:defRPr sz="2388"/>
            </a:lvl7pPr>
            <a:lvl8pPr indent="-380299" lvl="7" marL="3657600">
              <a:spcBef>
                <a:spcPts val="0"/>
              </a:spcBef>
              <a:spcAft>
                <a:spcPts val="0"/>
              </a:spcAft>
              <a:buSzPts val="2389"/>
              <a:buChar char="○"/>
              <a:defRPr sz="2388"/>
            </a:lvl8pPr>
            <a:lvl9pPr indent="-380299" lvl="8" marL="4114800">
              <a:spcBef>
                <a:spcPts val="0"/>
              </a:spcBef>
              <a:spcAft>
                <a:spcPts val="0"/>
              </a:spcAft>
              <a:buSzPts val="2389"/>
              <a:buChar char="■"/>
              <a:defRPr sz="2388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36052" y="12535037"/>
            <a:ext cx="6467400" cy="17928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72"/>
              <a:buNone/>
              <a:defRPr sz="3071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>
              <a:buNone/>
              <a:defRPr sz="1706"/>
            </a:lvl1pPr>
            <a:lvl2pPr lvl="1">
              <a:buNone/>
              <a:defRPr sz="1706"/>
            </a:lvl2pPr>
            <a:lvl3pPr lvl="2">
              <a:buNone/>
              <a:defRPr sz="1706"/>
            </a:lvl3pPr>
            <a:lvl4pPr lvl="3">
              <a:buNone/>
              <a:defRPr sz="1706"/>
            </a:lvl4pPr>
            <a:lvl5pPr lvl="4">
              <a:buNone/>
              <a:defRPr sz="1706"/>
            </a:lvl5pPr>
            <a:lvl6pPr lvl="5">
              <a:buNone/>
              <a:defRPr sz="1706"/>
            </a:lvl6pPr>
            <a:lvl7pPr lvl="6">
              <a:buNone/>
              <a:defRPr sz="1706"/>
            </a:lvl7pPr>
            <a:lvl8pPr lvl="7">
              <a:buNone/>
              <a:defRPr sz="1706"/>
            </a:lvl8pPr>
            <a:lvl9pPr lvl="8">
              <a:buNone/>
              <a:defRPr sz="1706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6052" y="1318593"/>
            <a:ext cx="91863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000" lIns="156000" spcFirstLastPara="1" rIns="156000" wrap="square" tIns="156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None/>
              <a:defRPr sz="4777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6052" y="3414741"/>
            <a:ext cx="9186300" cy="10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6000" lIns="156000" spcFirstLastPara="1" rIns="156000" wrap="square" tIns="156000">
            <a:normAutofit/>
          </a:bodyPr>
          <a:lstStyle>
            <a:lvl1pPr indent="-423642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72"/>
              <a:buChar char="●"/>
              <a:defRPr sz="3071">
                <a:solidFill>
                  <a:schemeClr val="dk2"/>
                </a:solidFill>
              </a:defRPr>
            </a:lvl1pPr>
            <a:lvl2pPr indent="-380299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○"/>
              <a:defRPr sz="2388">
                <a:solidFill>
                  <a:schemeClr val="dk2"/>
                </a:solidFill>
              </a:defRPr>
            </a:lvl2pPr>
            <a:lvl3pPr indent="-380299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■"/>
              <a:defRPr sz="2388">
                <a:solidFill>
                  <a:schemeClr val="dk2"/>
                </a:solidFill>
              </a:defRPr>
            </a:lvl3pPr>
            <a:lvl4pPr indent="-380299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●"/>
              <a:defRPr sz="2388">
                <a:solidFill>
                  <a:schemeClr val="dk2"/>
                </a:solidFill>
              </a:defRPr>
            </a:lvl4pPr>
            <a:lvl5pPr indent="-380299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○"/>
              <a:defRPr sz="2388">
                <a:solidFill>
                  <a:schemeClr val="dk2"/>
                </a:solidFill>
              </a:defRPr>
            </a:lvl5pPr>
            <a:lvl6pPr indent="-380299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■"/>
              <a:defRPr sz="2388">
                <a:solidFill>
                  <a:schemeClr val="dk2"/>
                </a:solidFill>
              </a:defRPr>
            </a:lvl6pPr>
            <a:lvl7pPr indent="-380299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●"/>
              <a:defRPr sz="2388">
                <a:solidFill>
                  <a:schemeClr val="dk2"/>
                </a:solidFill>
              </a:defRPr>
            </a:lvl7pPr>
            <a:lvl8pPr indent="-380299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○"/>
              <a:defRPr sz="2388">
                <a:solidFill>
                  <a:schemeClr val="dk2"/>
                </a:solidFill>
              </a:defRPr>
            </a:lvl8pPr>
            <a:lvl9pPr indent="-380299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89"/>
              <a:buChar char="■"/>
              <a:defRPr sz="2388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34369" y="13816939"/>
            <a:ext cx="5916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6000" lIns="156000" spcFirstLastPara="1" rIns="156000" wrap="square" tIns="156000">
            <a:normAutofit/>
          </a:bodyPr>
          <a:lstStyle>
            <a:lvl1pPr lvl="0" algn="r">
              <a:buNone/>
              <a:defRPr sz="1706">
                <a:solidFill>
                  <a:schemeClr val="dk2"/>
                </a:solidFill>
              </a:defRPr>
            </a:lvl1pPr>
            <a:lvl2pPr lvl="1" algn="r">
              <a:buNone/>
              <a:defRPr sz="1706">
                <a:solidFill>
                  <a:schemeClr val="dk2"/>
                </a:solidFill>
              </a:defRPr>
            </a:lvl2pPr>
            <a:lvl3pPr lvl="2" algn="r">
              <a:buNone/>
              <a:defRPr sz="1706">
                <a:solidFill>
                  <a:schemeClr val="dk2"/>
                </a:solidFill>
              </a:defRPr>
            </a:lvl3pPr>
            <a:lvl4pPr lvl="3" algn="r">
              <a:buNone/>
              <a:defRPr sz="1706">
                <a:solidFill>
                  <a:schemeClr val="dk2"/>
                </a:solidFill>
              </a:defRPr>
            </a:lvl4pPr>
            <a:lvl5pPr lvl="4" algn="r">
              <a:buNone/>
              <a:defRPr sz="1706">
                <a:solidFill>
                  <a:schemeClr val="dk2"/>
                </a:solidFill>
              </a:defRPr>
            </a:lvl5pPr>
            <a:lvl6pPr lvl="5" algn="r">
              <a:buNone/>
              <a:defRPr sz="1706">
                <a:solidFill>
                  <a:schemeClr val="dk2"/>
                </a:solidFill>
              </a:defRPr>
            </a:lvl6pPr>
            <a:lvl7pPr lvl="6" algn="r">
              <a:buNone/>
              <a:defRPr sz="1706">
                <a:solidFill>
                  <a:schemeClr val="dk2"/>
                </a:solidFill>
              </a:defRPr>
            </a:lvl7pPr>
            <a:lvl8pPr lvl="7" algn="r">
              <a:buNone/>
              <a:defRPr sz="1706">
                <a:solidFill>
                  <a:schemeClr val="dk2"/>
                </a:solidFill>
              </a:defRPr>
            </a:lvl8pPr>
            <a:lvl9pPr lvl="8" algn="r">
              <a:buNone/>
              <a:defRPr sz="1706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1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0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0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0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0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0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0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0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0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858374" cy="152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